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310" r:id="rId3"/>
    <p:sldId id="322" r:id="rId4"/>
    <p:sldId id="319" r:id="rId5"/>
    <p:sldId id="318" r:id="rId6"/>
    <p:sldId id="320" r:id="rId7"/>
    <p:sldId id="32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1FF"/>
    <a:srgbClr val="FFB181"/>
    <a:srgbClr val="1E9996"/>
    <a:srgbClr val="24B4B3"/>
    <a:srgbClr val="FF0000"/>
    <a:srgbClr val="BFBFBF"/>
    <a:srgbClr val="5BB867"/>
    <a:srgbClr val="262626"/>
    <a:srgbClr val="F63B56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56AD7-3D93-6F44-8C76-8AE16A64388A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DA9E-444F-AB42-86C1-61CF2FE4E8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6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2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4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4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BCC658-B631-1BB6-7BB1-ED65D7289CEE}"/>
              </a:ext>
            </a:extLst>
          </p:cNvPr>
          <p:cNvSpPr txBox="1"/>
          <p:nvPr/>
        </p:nvSpPr>
        <p:spPr>
          <a:xfrm>
            <a:off x="2674657" y="875622"/>
            <a:ext cx="6842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 </a:t>
            </a:r>
            <a:r>
              <a:rPr kumimoji="1" lang="ko-KR" altLang="en-US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9D685-A2C2-FFCE-7C69-C05D4F755D54}"/>
              </a:ext>
            </a:extLst>
          </p:cNvPr>
          <p:cNvSpPr txBox="1"/>
          <p:nvPr/>
        </p:nvSpPr>
        <p:spPr>
          <a:xfrm>
            <a:off x="3419751" y="1514799"/>
            <a:ext cx="566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</a:t>
            </a:r>
            <a:r>
              <a:rPr kumimoji="1" lang="ko-KR" altLang="en-US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BE308-4FFC-E9F3-7A4E-7759B861D431}"/>
              </a:ext>
            </a:extLst>
          </p:cNvPr>
          <p:cNvSpPr txBox="1"/>
          <p:nvPr/>
        </p:nvSpPr>
        <p:spPr>
          <a:xfrm>
            <a:off x="4484150" y="1870160"/>
            <a:ext cx="35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Sailor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Moon Fighting Game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B469F-A31D-17E3-9C35-02483978B6B5}"/>
              </a:ext>
            </a:extLst>
          </p:cNvPr>
          <p:cNvSpPr txBox="1"/>
          <p:nvPr/>
        </p:nvSpPr>
        <p:spPr>
          <a:xfrm>
            <a:off x="4405208" y="2697213"/>
            <a:ext cx="37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762122-0286-755C-5F86-6A39A3EB812D}"/>
              </a:ext>
            </a:extLst>
          </p:cNvPr>
          <p:cNvGrpSpPr/>
          <p:nvPr/>
        </p:nvGrpSpPr>
        <p:grpSpPr>
          <a:xfrm>
            <a:off x="3731412" y="3190357"/>
            <a:ext cx="4986914" cy="369332"/>
            <a:chOff x="3024793" y="5782489"/>
            <a:chExt cx="4986914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91C3D-2168-7CA4-1EC3-C01D483B73D1}"/>
                </a:ext>
              </a:extLst>
            </p:cNvPr>
            <p:cNvSpPr txBox="1"/>
            <p:nvPr/>
          </p:nvSpPr>
          <p:spPr>
            <a:xfrm>
              <a:off x="3024793" y="5782489"/>
              <a:ext cx="498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Player – 2020184042 </a:t>
              </a:r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게임공학과 김윤수</a:t>
              </a:r>
            </a:p>
          </p:txBody>
        </p:sp>
        <p:sp>
          <p:nvSpPr>
            <p:cNvPr id="13" name="삼각형 17">
              <a:extLst>
                <a:ext uri="{FF2B5EF4-FFF2-40B4-BE49-F238E27FC236}">
                  <a16:creationId xmlns:a16="http://schemas.microsoft.com/office/drawing/2014/main" id="{36A343C9-5116-DD1F-0F78-1981CD561670}"/>
                </a:ext>
              </a:extLst>
            </p:cNvPr>
            <p:cNvSpPr/>
            <p:nvPr/>
          </p:nvSpPr>
          <p:spPr>
            <a:xfrm rot="5400000">
              <a:off x="3175944" y="5913070"/>
              <a:ext cx="134661" cy="1160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3F299D4-2F58-D97C-4F4D-C271B90D7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565738"/>
              </p:ext>
            </p:extLst>
          </p:nvPr>
        </p:nvGraphicFramePr>
        <p:xfrm>
          <a:off x="1338711" y="523220"/>
          <a:ext cx="9514578" cy="625561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2299">
                  <a:extLst>
                    <a:ext uri="{9D8B030D-6E8A-4147-A177-3AD203B41FA5}">
                      <a16:colId xmlns:a16="http://schemas.microsoft.com/office/drawing/2014/main" val="724814298"/>
                    </a:ext>
                  </a:extLst>
                </a:gridCol>
                <a:gridCol w="6817293">
                  <a:extLst>
                    <a:ext uri="{9D8B030D-6E8A-4147-A177-3AD203B41FA5}">
                      <a16:colId xmlns:a16="http://schemas.microsoft.com/office/drawing/2014/main" val="4152178271"/>
                    </a:ext>
                  </a:extLst>
                </a:gridCol>
                <a:gridCol w="1284986">
                  <a:extLst>
                    <a:ext uri="{9D8B030D-6E8A-4147-A177-3AD203B41FA5}">
                      <a16:colId xmlns:a16="http://schemas.microsoft.com/office/drawing/2014/main" val="1403733857"/>
                    </a:ext>
                  </a:extLst>
                </a:gridCol>
              </a:tblGrid>
              <a:tr h="5247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 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70570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게임 리소스 수집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/>
                        <a:t>Moon, Jupiter, Mercury, Mars, Venus, UI,</a:t>
                      </a:r>
                      <a:r>
                        <a:rPr lang="ko-KR" altLang="en-US" sz="1200" b="0" dirty="0"/>
                        <a:t>배경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이미지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52601"/>
                  </a:ext>
                </a:extLst>
              </a:tr>
              <a:tr h="609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게임 화면 구성 및 캐릭터 선택 구현</a:t>
                      </a:r>
                      <a:endParaRPr lang="en-US" altLang="ko-KR" sz="16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/>
                        <a:t>게임 화면 구성 및 캐릭터 선택창 제작 </a:t>
                      </a:r>
                      <a:endParaRPr lang="en-US" altLang="ko-KR" sz="12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/>
                        <a:t>플레이어가 게임 캐릭터를 고를 수 있도록 제작 </a:t>
                      </a:r>
                      <a:endParaRPr lang="en-US" altLang="ko-KR" sz="12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체력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구현</a:t>
                      </a:r>
                      <a:endParaRPr lang="en-US" altLang="ko-KR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점수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구현</a:t>
                      </a: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&amp; 2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&amp; 3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스테이지로 구현</a:t>
                      </a: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55631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주인공 캐릭터 이동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오른쪽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왼쪽 이동 구현 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shift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달리기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24407"/>
                  </a:ext>
                </a:extLst>
              </a:tr>
              <a:tr h="6397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캐릭터 공격 모션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펀치 공격 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발차기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달리기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 펀치 모션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76669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AI</a:t>
                      </a:r>
                      <a:r>
                        <a:rPr lang="ko-KR" altLang="en-US" sz="1600" b="1" dirty="0"/>
                        <a:t>구현 </a:t>
                      </a:r>
                      <a:r>
                        <a:rPr lang="en-US" altLang="ko-KR" sz="1600" b="1" dirty="0"/>
                        <a:t>-&gt;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인 플레이로 변경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strike="sngStrike" dirty="0"/>
                        <a:t>플레이어가 선택한 캐릭터 외 </a:t>
                      </a:r>
                      <a:r>
                        <a:rPr lang="en-US" altLang="ko-KR" sz="1200" b="0" strike="sngStrike" dirty="0"/>
                        <a:t>4</a:t>
                      </a:r>
                      <a:r>
                        <a:rPr lang="ko-KR" altLang="en-US" sz="1200" b="0" strike="sngStrike" dirty="0"/>
                        <a:t>명이 적 </a:t>
                      </a:r>
                      <a:r>
                        <a:rPr lang="en-US" altLang="ko-KR" sz="1200" b="0" strike="sngStrike" dirty="0"/>
                        <a:t>AI</a:t>
                      </a:r>
                      <a:r>
                        <a:rPr lang="ko-KR" altLang="en-US" sz="1200" b="0" strike="sngStrike" dirty="0"/>
                        <a:t>가 되도록 구현</a:t>
                      </a:r>
                      <a:endParaRPr lang="en-US" altLang="ko-KR" sz="1200" b="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50%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90125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충돌 구현</a:t>
                      </a:r>
                      <a:endParaRPr lang="en-US" altLang="ko-KR" sz="1600" b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캐릭터의 몸통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주먹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달리기 </a:t>
                      </a:r>
                      <a:r>
                        <a:rPr lang="en-US" altLang="ko-KR" sz="1200" b="0" dirty="0"/>
                        <a:t>+</a:t>
                      </a:r>
                      <a:r>
                        <a:rPr lang="ko-KR" altLang="en-US" sz="1200" b="0" dirty="0"/>
                        <a:t> 주먹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발차기에 충돌 구현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285825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캐릭터 콤보 공격 시 추가 데미지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콤보 </a:t>
                      </a:r>
                      <a:r>
                        <a:rPr lang="en-US" altLang="ko-KR" sz="1200" b="0" dirty="0"/>
                        <a:t>: </a:t>
                      </a:r>
                      <a:r>
                        <a:rPr lang="ko-KR" altLang="en-US" sz="1200" b="0" dirty="0"/>
                        <a:t>발차기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펀치 조합으로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연속 데미지를 </a:t>
                      </a:r>
                      <a:r>
                        <a:rPr lang="ko-KR" altLang="en-US" sz="1200" b="0" dirty="0"/>
                        <a:t>입힐 경우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데미지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적용</a:t>
                      </a:r>
                      <a:endParaRPr lang="en-US" altLang="ko-KR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슈퍼 펀치는 기본 공격보다 추가 데미지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적용 </a:t>
                      </a:r>
                      <a:endParaRPr lang="en-US" altLang="ko-KR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13449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엔딩 화면 구성 및 재시작 구현 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모든 엔딩에 따라서 엔딩 화면 제작 및 배치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재시작 구현</a:t>
                      </a:r>
                      <a:endParaRPr lang="en-US" altLang="ko-KR" sz="1200" b="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사운드 추가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캐릭터 설명 화면 추가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607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911701" y="0"/>
            <a:ext cx="677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개발 일정 및 수정 사항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평균율 </a:t>
            </a:r>
            <a:r>
              <a:rPr lang="en-US" altLang="ko-KR" sz="2800" b="1" dirty="0">
                <a:solidFill>
                  <a:schemeClr val="bg1"/>
                </a:solidFill>
              </a:rPr>
              <a:t>93.75%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4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216C88-3646-7AB8-DC3A-82112B55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68" y="552126"/>
            <a:ext cx="4498226" cy="3130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312B35-F1FC-A3D8-6E6E-D755D7FF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6" y="1263244"/>
            <a:ext cx="6387388" cy="4462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06EFF8-5650-05D2-40C5-B17EE1F6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66" y="3808630"/>
            <a:ext cx="4498225" cy="29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3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Git Commit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9DEA6-4857-5699-E853-516BF02D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82" y="1156839"/>
            <a:ext cx="10124522" cy="53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F6EE74-0FF0-874A-6CC4-1E3C65E3C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88113"/>
              </p:ext>
            </p:extLst>
          </p:nvPr>
        </p:nvGraphicFramePr>
        <p:xfrm>
          <a:off x="1206406" y="1266882"/>
          <a:ext cx="9739388" cy="5446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69694">
                  <a:extLst>
                    <a:ext uri="{9D8B030D-6E8A-4147-A177-3AD203B41FA5}">
                      <a16:colId xmlns:a16="http://schemas.microsoft.com/office/drawing/2014/main" val="659359166"/>
                    </a:ext>
                  </a:extLst>
                </a:gridCol>
                <a:gridCol w="4869694">
                  <a:extLst>
                    <a:ext uri="{9D8B030D-6E8A-4147-A177-3AD203B41FA5}">
                      <a16:colId xmlns:a16="http://schemas.microsoft.com/office/drawing/2014/main" val="2224807110"/>
                    </a:ext>
                  </a:extLst>
                </a:gridCol>
              </a:tblGrid>
              <a:tr h="46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28095"/>
                  </a:ext>
                </a:extLst>
              </a:tr>
              <a:tr h="462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09422"/>
                  </a:ext>
                </a:extLst>
              </a:tr>
              <a:tr h="5969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22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6519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29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19710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5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55642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12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86483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19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62564"/>
                  </a:ext>
                </a:extLst>
              </a:tr>
              <a:tr h="681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26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6791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3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9285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6CC73F-AA77-9C1F-76AD-F9FD82A84A50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Git Commit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0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플레이 영상</a:t>
            </a:r>
          </a:p>
        </p:txBody>
      </p:sp>
      <p:pic>
        <p:nvPicPr>
          <p:cNvPr id="2" name="플레이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E6E5019-7B2E-0247-95B8-4ECFDFDF9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818" y="115683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인터뷰 영상 </a:t>
            </a:r>
          </a:p>
        </p:txBody>
      </p:sp>
      <p:pic>
        <p:nvPicPr>
          <p:cNvPr id="2" name="인터뷰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DE9989D-4C6D-7D3C-917E-6B8975B16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373" y="1424510"/>
            <a:ext cx="8491770" cy="47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</TotalTime>
  <Words>280</Words>
  <Application>Microsoft Office PowerPoint</Application>
  <PresentationFormat>와이드스크린</PresentationFormat>
  <Paragraphs>70</Paragraphs>
  <Slides>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둥근모꼴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김윤수(2020184042)</cp:lastModifiedBy>
  <cp:revision>134</cp:revision>
  <cp:lastPrinted>2018-08-04T06:46:12Z</cp:lastPrinted>
  <dcterms:created xsi:type="dcterms:W3CDTF">2018-07-30T10:07:16Z</dcterms:created>
  <dcterms:modified xsi:type="dcterms:W3CDTF">2023-12-06T13:04:26Z</dcterms:modified>
</cp:coreProperties>
</file>